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6"/>
  </p:notesMasterIdLst>
  <p:sldIdLst>
    <p:sldId id="256" r:id="rId2"/>
    <p:sldId id="260" r:id="rId3"/>
    <p:sldId id="259" r:id="rId4"/>
    <p:sldId id="258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320" r:id="rId17"/>
    <p:sldId id="300" r:id="rId18"/>
    <p:sldId id="302" r:id="rId19"/>
    <p:sldId id="317" r:id="rId20"/>
    <p:sldId id="304" r:id="rId21"/>
    <p:sldId id="295" r:id="rId22"/>
    <p:sldId id="293" r:id="rId23"/>
    <p:sldId id="301" r:id="rId24"/>
    <p:sldId id="280" r:id="rId25"/>
    <p:sldId id="278" r:id="rId26"/>
    <p:sldId id="277" r:id="rId27"/>
    <p:sldId id="279" r:id="rId28"/>
    <p:sldId id="312" r:id="rId29"/>
    <p:sldId id="270" r:id="rId30"/>
    <p:sldId id="307" r:id="rId31"/>
    <p:sldId id="314" r:id="rId32"/>
    <p:sldId id="311" r:id="rId33"/>
    <p:sldId id="318" r:id="rId34"/>
    <p:sldId id="31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4613" autoAdjust="0"/>
  </p:normalViewPr>
  <p:slideViewPr>
    <p:cSldViewPr>
      <p:cViewPr>
        <p:scale>
          <a:sx n="60" d="100"/>
          <a:sy n="60" d="100"/>
        </p:scale>
        <p:origin x="-534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75305-B79F-4727-83B5-7B5947DF79E9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2E898-CAE7-4CAF-8145-0F57564474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E898-CAE7-4CAF-8145-0F575644748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35B9D83-B161-4EF8-BA15-4C54BFE7AAC2}" type="datetimeFigureOut">
              <a:rPr lang="en-US" smtClean="0"/>
              <a:t>07/08/09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904FF8-8EE5-407C-81C0-0E9B4C909145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810000"/>
            <a:ext cx="6858000" cy="990600"/>
          </a:xfrm>
        </p:spPr>
        <p:txBody>
          <a:bodyPr>
            <a:normAutofit/>
          </a:bodyPr>
          <a:lstStyle/>
          <a:p>
            <a:r>
              <a:rPr lang="ar-AE" sz="4400" b="1" dirty="0" smtClean="0">
                <a:solidFill>
                  <a:schemeClr val="accent2">
                    <a:lumMod val="50000"/>
                  </a:schemeClr>
                </a:solidFill>
              </a:rPr>
              <a:t>مشروع بيت العيلة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ar-A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قرية أبيس 8/4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SC07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1265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Desktop\summer 09\ABIS\18-07-09\lobna\DSC07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Desktop\summer 09\ABIS\18-07-09\lobna\DSC07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Desktop\summer 09\ABIS\18-07-09\lobna\DSC07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81200"/>
            <a:ext cx="9144000" cy="1219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Desktop\summer 09\ABIS\05-08-09\100_5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29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Desktop\our case\100_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384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OWNER\Desktop\summer 09\ABIS\beet el3ila 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751363"/>
            <a:ext cx="10641025" cy="5573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OWNER\Desktop\our case\100_5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OWNER\Desktop\our case\100_5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Desktop\summer 09\ABIS\03-08-09\SUZANNE PHOTO'S\so3ad &amp; wgnat\100_5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1"/>
            <a:ext cx="6400800" cy="8542733"/>
          </a:xfrm>
          <a:prstGeom prst="rect">
            <a:avLst/>
          </a:prstGeom>
          <a:noFill/>
        </p:spPr>
      </p:pic>
      <p:pic>
        <p:nvPicPr>
          <p:cNvPr id="22530" name="Picture 2" descr="C:\Users\OWNER\Desktop\summer 09\ABIS\03-08-09\SUZANNE PHOTO'S\so3ad &amp; wgnat\100_5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316" y="0"/>
            <a:ext cx="5138484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114800" y="-381000"/>
            <a:ext cx="609600" cy="7772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Desktop\summer 09\ABIS\18-07-09\lobna\DSC07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OWNER\Desktop\our case\100_5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Users\OWNER\Desktop\our case\100_5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C:\Users\OWNER\Desktop\our case\100_5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:\Users\OWNER\Desktop\our case\100_5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2351"/>
            <a:ext cx="4800600" cy="6407049"/>
          </a:xfrm>
          <a:prstGeom prst="rect">
            <a:avLst/>
          </a:prstGeom>
          <a:noFill/>
        </p:spPr>
      </p:pic>
      <p:pic>
        <p:nvPicPr>
          <p:cNvPr id="3" name="Picture 41" descr="C:\Users\OWNER\Desktop\our case\100_5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69264"/>
            <a:ext cx="3505200" cy="2626336"/>
          </a:xfrm>
          <a:prstGeom prst="rect">
            <a:avLst/>
          </a:prstGeom>
          <a:noFill/>
        </p:spPr>
      </p:pic>
      <p:pic>
        <p:nvPicPr>
          <p:cNvPr id="4" name="Picture 18" descr="C:\Users\OWNER\Desktop\our case\100_5498.JPG"/>
          <p:cNvPicPr>
            <a:picLocks noChangeAspect="1" noChangeArrowheads="1"/>
          </p:cNvPicPr>
          <p:nvPr/>
        </p:nvPicPr>
        <p:blipFill>
          <a:blip r:embed="rId4" cstate="print"/>
          <a:srcRect l="-2188" t="18033" r="1543" b="4918"/>
          <a:stretch>
            <a:fillRect/>
          </a:stretch>
        </p:blipFill>
        <p:spPr bwMode="auto">
          <a:xfrm>
            <a:off x="5334000" y="3048000"/>
            <a:ext cx="35052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C:\Users\OWNER\Desktop\our case\100_5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27" y="0"/>
            <a:ext cx="91529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WNER\Desktop\summer 09\ABIS\18-07-09\lobna\DSC07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C:\Users\OWNER\Desktop\our case\100_5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27" y="0"/>
            <a:ext cx="91529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 descr="C:\Users\OWNER\Desktop\our case\100_5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27" y="0"/>
            <a:ext cx="91529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 descr="C:\Users\OWNER\Desktop\our case\100_5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Desktop\summer 09\ABIS\03-08-09\ghada photo's\wgnat &amp; so3ad\100_4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esktop\summer 09\ABIS\18-07-09\lobna\DSC07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WNER\Desktop\our case\100_5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C:\Users\OWNER\Desktop\our case\100_5529.JPG"/>
          <p:cNvPicPr>
            <a:picLocks noChangeAspect="1" noChangeArrowheads="1"/>
          </p:cNvPicPr>
          <p:nvPr/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C:\Users\OWNER\Desktop\our case\100_5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5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1524000"/>
            <a:ext cx="82296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ar-A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بناء دروة من الطوب بطول 30 متر – عرض 20 سم – ارتفاع 1 متر</a:t>
            </a:r>
          </a:p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ar-AE" sz="26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20574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عزل السطح بمساحة 56 متر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" y="3927157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تبليط الأرضيات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056" y="29718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بياض داخلى للغرف 250 متر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" y="25146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 - بياض خارجى للواجهات 45 متر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6408" y="3469957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>
                <a:solidFill>
                  <a:schemeClr val="bg1">
                    <a:lumMod val="50000"/>
                  </a:schemeClr>
                </a:solidFill>
              </a:rPr>
              <a:t>- فتح شباكين (فى المطبخ – الاستقبال)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AE" b="1" dirty="0" smtClean="0">
                <a:solidFill>
                  <a:schemeClr val="tx1"/>
                </a:solidFill>
              </a:rPr>
              <a:t>احتياجات البيت 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533400"/>
          </a:xfrm>
        </p:spPr>
        <p:txBody>
          <a:bodyPr/>
          <a:lstStyle/>
          <a:p>
            <a:pPr algn="r" rtl="1">
              <a:buNone/>
            </a:pPr>
            <a:r>
              <a:rPr lang="ar-AE" dirty="0" smtClean="0"/>
              <a:t>- بناء دروة من الطوب بطول 30 متر – عرض 20 سم – ارتفاع 1 متر</a:t>
            </a:r>
          </a:p>
          <a:p>
            <a:pPr algn="r" rtl="1">
              <a:buNone/>
            </a:pPr>
            <a:endParaRPr lang="ar-AE" dirty="0" smtClean="0"/>
          </a:p>
          <a:p>
            <a:pPr algn="r" rt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0574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عزل السطح بمساحة 56 متر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3927157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تبليط الأرضيات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056" y="29718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بياض داخلى للغرف 250 متر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5146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 - بياض خارجى للواجهات 45 متر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6408" y="3469957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600" dirty="0" smtClean="0"/>
              <a:t>- فتح شباكين (فى المطبخ – الاستقبال)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AE" dirty="0" smtClean="0"/>
              <a:t>احتياجات اجتماعية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/>
            <a:r>
              <a:rPr lang="ar-AE" dirty="0" smtClean="0"/>
              <a:t>توفير مصدر دخل ثابت </a:t>
            </a:r>
          </a:p>
          <a:p>
            <a:pPr algn="r" rtl="1"/>
            <a:r>
              <a:rPr lang="ar-AE" dirty="0" smtClean="0"/>
              <a:t>عمل نشاط لتجميع أهل القرية</a:t>
            </a:r>
          </a:p>
          <a:p>
            <a:pPr algn="r" rtl="1"/>
            <a:r>
              <a:rPr lang="ar-AE" dirty="0" smtClean="0"/>
              <a:t>رعاية طبية للبنت ذات الاحتياجات الخاصة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summer 09\ABIS\18-07-09\3`ada\100_3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Desktop\summer 09\ABIS\18-07-09\lobna\DSC07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summer 09\ABIS\18-07-09\lobna\DSC07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summer 09\ABIS\18-07-09\3`ada\100_3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7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Desktop\summer 09\ABIS\18-07-09\lobna\DSC07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Desktop\summer 09\ABIS\18-07-09\lobna\DSC07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3200" cy="777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352</TotalTime>
  <Words>122</Words>
  <Application>Microsoft Office PowerPoint</Application>
  <PresentationFormat>On-screen Show (4:3)</PresentationFormat>
  <Paragraphs>20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Origin</vt:lpstr>
      <vt:lpstr>مشروع بيت العيلة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احتياجات البيت :</vt:lpstr>
      <vt:lpstr>احتياجات اجتماعية :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مشروع بيت العيلة</dc:title>
  <dc:creator>NoN</dc:creator>
  <cp:lastModifiedBy>NoN</cp:lastModifiedBy>
  <cp:revision>11</cp:revision>
  <dcterms:created xsi:type="dcterms:W3CDTF">2009-08-07T08:43:58Z</dcterms:created>
  <dcterms:modified xsi:type="dcterms:W3CDTF">2009-08-07T14:36:49Z</dcterms:modified>
</cp:coreProperties>
</file>